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57" r:id="rId5"/>
    <p:sldId id="283" r:id="rId6"/>
    <p:sldId id="284" r:id="rId7"/>
    <p:sldId id="285" r:id="rId8"/>
    <p:sldId id="286" r:id="rId9"/>
    <p:sldId id="287" r:id="rId10"/>
  </p:sldIdLst>
  <p:sldSz cx="12192000" cy="6858000"/>
  <p:notesSz cx="6858000" cy="9144000"/>
  <p:defaultTextStyle>
    <a:defPPr>
      <a:defRPr lang="en-GB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A044B05-CF99-4495-A292-8B844DC0F9D6}" v="91" dt="2026-02-12T10:41:22.71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167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64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microsoft.com/office/2016/11/relationships/changesInfo" Target="changesInfos/changesInfo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onny Tilford" userId="1700ab20-2b1c-4e6c-8c80-166aa5a5c274" providerId="ADAL" clId="{895E349F-E8A4-4665-A7D8-59DC0CD87049}"/>
    <pc:docChg chg="undo custSel addSld delSld modSld sldOrd">
      <pc:chgData name="Jonny Tilford" userId="1700ab20-2b1c-4e6c-8c80-166aa5a5c274" providerId="ADAL" clId="{895E349F-E8A4-4665-A7D8-59DC0CD87049}" dt="2026-02-12T10:41:34.869" v="2165" actId="1076"/>
      <pc:docMkLst>
        <pc:docMk/>
      </pc:docMkLst>
      <pc:sldChg chg="addSp delSp modSp mod">
        <pc:chgData name="Jonny Tilford" userId="1700ab20-2b1c-4e6c-8c80-166aa5a5c274" providerId="ADAL" clId="{895E349F-E8A4-4665-A7D8-59DC0CD87049}" dt="2026-02-12T10:30:56.182" v="2100" actId="1076"/>
        <pc:sldMkLst>
          <pc:docMk/>
          <pc:sldMk cId="3629804667" sldId="257"/>
        </pc:sldMkLst>
        <pc:spChg chg="mod">
          <ac:chgData name="Jonny Tilford" userId="1700ab20-2b1c-4e6c-8c80-166aa5a5c274" providerId="ADAL" clId="{895E349F-E8A4-4665-A7D8-59DC0CD87049}" dt="2026-02-12T10:24:55.618" v="2063" actId="20577"/>
          <ac:spMkLst>
            <pc:docMk/>
            <pc:sldMk cId="3629804667" sldId="257"/>
            <ac:spMk id="2" creationId="{04D34E85-657A-84C0-3149-06E3FEB7E27D}"/>
          </ac:spMkLst>
        </pc:spChg>
        <pc:picChg chg="add del mod">
          <ac:chgData name="Jonny Tilford" userId="1700ab20-2b1c-4e6c-8c80-166aa5a5c274" providerId="ADAL" clId="{895E349F-E8A4-4665-A7D8-59DC0CD87049}" dt="2026-02-12T10:24:58.018" v="2065" actId="478"/>
          <ac:picMkLst>
            <pc:docMk/>
            <pc:sldMk cId="3629804667" sldId="257"/>
            <ac:picMk id="4" creationId="{9A6DFFDB-9815-7E5F-CDDF-2B69450AFC1D}"/>
          </ac:picMkLst>
        </pc:picChg>
        <pc:picChg chg="add del mod">
          <ac:chgData name="Jonny Tilford" userId="1700ab20-2b1c-4e6c-8c80-166aa5a5c274" providerId="ADAL" clId="{895E349F-E8A4-4665-A7D8-59DC0CD87049}" dt="2026-02-12T10:24:57.604" v="2064" actId="478"/>
          <ac:picMkLst>
            <pc:docMk/>
            <pc:sldMk cId="3629804667" sldId="257"/>
            <ac:picMk id="1026" creationId="{E226CC91-029A-9613-C29C-188AB94C3FC9}"/>
          </ac:picMkLst>
        </pc:picChg>
        <pc:picChg chg="add mod">
          <ac:chgData name="Jonny Tilford" userId="1700ab20-2b1c-4e6c-8c80-166aa5a5c274" providerId="ADAL" clId="{895E349F-E8A4-4665-A7D8-59DC0CD87049}" dt="2026-02-12T10:30:56.182" v="2100" actId="1076"/>
          <ac:picMkLst>
            <pc:docMk/>
            <pc:sldMk cId="3629804667" sldId="257"/>
            <ac:picMk id="2050" creationId="{A98D922A-C9CE-F786-E47A-A442280F1AD3}"/>
          </ac:picMkLst>
        </pc:picChg>
      </pc:sldChg>
      <pc:sldChg chg="addSp delSp modSp mod ord">
        <pc:chgData name="Jonny Tilford" userId="1700ab20-2b1c-4e6c-8c80-166aa5a5c274" providerId="ADAL" clId="{895E349F-E8A4-4665-A7D8-59DC0CD87049}" dt="2026-02-12T10:30:29.572" v="2097" actId="732"/>
        <pc:sldMkLst>
          <pc:docMk/>
          <pc:sldMk cId="949157486" sldId="283"/>
        </pc:sldMkLst>
        <pc:picChg chg="add del mod">
          <ac:chgData name="Jonny Tilford" userId="1700ab20-2b1c-4e6c-8c80-166aa5a5c274" providerId="ADAL" clId="{895E349F-E8A4-4665-A7D8-59DC0CD87049}" dt="2026-02-12T10:25:04.808" v="2067" actId="478"/>
          <ac:picMkLst>
            <pc:docMk/>
            <pc:sldMk cId="949157486" sldId="283"/>
            <ac:picMk id="2" creationId="{B4BE397B-D1DB-264C-3EC0-82C118CE833D}"/>
          </ac:picMkLst>
        </pc:picChg>
        <pc:picChg chg="add del mod">
          <ac:chgData name="Jonny Tilford" userId="1700ab20-2b1c-4e6c-8c80-166aa5a5c274" providerId="ADAL" clId="{895E349F-E8A4-4665-A7D8-59DC0CD87049}" dt="2026-02-12T10:25:05.181" v="2068" actId="478"/>
          <ac:picMkLst>
            <pc:docMk/>
            <pc:sldMk cId="949157486" sldId="283"/>
            <ac:picMk id="3" creationId="{480C28C6-8FC4-08B1-F31B-497E24EEFA0B}"/>
          </ac:picMkLst>
        </pc:picChg>
        <pc:picChg chg="add del">
          <ac:chgData name="Jonny Tilford" userId="1700ab20-2b1c-4e6c-8c80-166aa5a5c274" providerId="ADAL" clId="{895E349F-E8A4-4665-A7D8-59DC0CD87049}" dt="2026-02-12T10:25:19.831" v="2072" actId="478"/>
          <ac:picMkLst>
            <pc:docMk/>
            <pc:sldMk cId="949157486" sldId="283"/>
            <ac:picMk id="1026" creationId="{F8871C22-10AA-DE1C-E044-6281DA6663C2}"/>
          </ac:picMkLst>
        </pc:picChg>
        <pc:picChg chg="add del mod">
          <ac:chgData name="Jonny Tilford" userId="1700ab20-2b1c-4e6c-8c80-166aa5a5c274" providerId="ADAL" clId="{895E349F-E8A4-4665-A7D8-59DC0CD87049}" dt="2026-02-12T10:25:50.359" v="2075" actId="478"/>
          <ac:picMkLst>
            <pc:docMk/>
            <pc:sldMk cId="949157486" sldId="283"/>
            <ac:picMk id="1028" creationId="{BC860108-604B-7966-A174-410E3AEFAA32}"/>
          </ac:picMkLst>
        </pc:picChg>
        <pc:picChg chg="add del mod">
          <ac:chgData name="Jonny Tilford" userId="1700ab20-2b1c-4e6c-8c80-166aa5a5c274" providerId="ADAL" clId="{895E349F-E8A4-4665-A7D8-59DC0CD87049}" dt="2026-02-12T10:29:26.575" v="2088" actId="478"/>
          <ac:picMkLst>
            <pc:docMk/>
            <pc:sldMk cId="949157486" sldId="283"/>
            <ac:picMk id="1030" creationId="{B24E415B-C80A-41D9-1D02-98765631F29F}"/>
          </ac:picMkLst>
        </pc:picChg>
        <pc:picChg chg="add mod">
          <ac:chgData name="Jonny Tilford" userId="1700ab20-2b1c-4e6c-8c80-166aa5a5c274" providerId="ADAL" clId="{895E349F-E8A4-4665-A7D8-59DC0CD87049}" dt="2026-02-12T10:26:46.416" v="2085" actId="1076"/>
          <ac:picMkLst>
            <pc:docMk/>
            <pc:sldMk cId="949157486" sldId="283"/>
            <ac:picMk id="1032" creationId="{DAB35538-D4D5-34E7-CC60-2C5B8DB35CD5}"/>
          </ac:picMkLst>
        </pc:picChg>
        <pc:picChg chg="add mod">
          <ac:chgData name="Jonny Tilford" userId="1700ab20-2b1c-4e6c-8c80-166aa5a5c274" providerId="ADAL" clId="{895E349F-E8A4-4665-A7D8-59DC0CD87049}" dt="2026-02-12T10:30:29.572" v="2097" actId="732"/>
          <ac:picMkLst>
            <pc:docMk/>
            <pc:sldMk cId="949157486" sldId="283"/>
            <ac:picMk id="1034" creationId="{85E515FB-E79F-1DA6-7CF8-562E7B62860E}"/>
          </ac:picMkLst>
        </pc:picChg>
        <pc:picChg chg="add del mod">
          <ac:chgData name="Jonny Tilford" userId="1700ab20-2b1c-4e6c-8c80-166aa5a5c274" providerId="ADAL" clId="{895E349F-E8A4-4665-A7D8-59DC0CD87049}" dt="2026-02-12T10:25:05.911" v="2070" actId="478"/>
          <ac:picMkLst>
            <pc:docMk/>
            <pc:sldMk cId="949157486" sldId="283"/>
            <ac:picMk id="3078" creationId="{46A2AC9F-86F3-507A-8673-62D973FBF7A5}"/>
          </ac:picMkLst>
        </pc:picChg>
        <pc:picChg chg="add del mod">
          <ac:chgData name="Jonny Tilford" userId="1700ab20-2b1c-4e6c-8c80-166aa5a5c274" providerId="ADAL" clId="{895E349F-E8A4-4665-A7D8-59DC0CD87049}" dt="2026-02-12T10:25:05.562" v="2069" actId="478"/>
          <ac:picMkLst>
            <pc:docMk/>
            <pc:sldMk cId="949157486" sldId="283"/>
            <ac:picMk id="3080" creationId="{AC8E598D-DFE4-52D8-5CC8-AD1BE5499B6F}"/>
          </ac:picMkLst>
        </pc:picChg>
      </pc:sldChg>
      <pc:sldChg chg="addSp delSp modSp add">
        <pc:chgData name="Jonny Tilford" userId="1700ab20-2b1c-4e6c-8c80-166aa5a5c274" providerId="ADAL" clId="{895E349F-E8A4-4665-A7D8-59DC0CD87049}" dt="2026-02-12T10:32:46.768" v="2109" actId="1076"/>
        <pc:sldMkLst>
          <pc:docMk/>
          <pc:sldMk cId="2956793383" sldId="284"/>
        </pc:sldMkLst>
        <pc:picChg chg="del">
          <ac:chgData name="Jonny Tilford" userId="1700ab20-2b1c-4e6c-8c80-166aa5a5c274" providerId="ADAL" clId="{895E349F-E8A4-4665-A7D8-59DC0CD87049}" dt="2026-02-12T10:29:24.910" v="2087" actId="478"/>
          <ac:picMkLst>
            <pc:docMk/>
            <pc:sldMk cId="2956793383" sldId="284"/>
            <ac:picMk id="1030" creationId="{365B4A56-3C20-1986-714E-70F38E0F60BA}"/>
          </ac:picMkLst>
        </pc:picChg>
        <pc:picChg chg="del">
          <ac:chgData name="Jonny Tilford" userId="1700ab20-2b1c-4e6c-8c80-166aa5a5c274" providerId="ADAL" clId="{895E349F-E8A4-4665-A7D8-59DC0CD87049}" dt="2026-02-12T10:31:30.135" v="2101" actId="478"/>
          <ac:picMkLst>
            <pc:docMk/>
            <pc:sldMk cId="2956793383" sldId="284"/>
            <ac:picMk id="1032" creationId="{D1B89114-EBB9-2E8C-2810-EE87193881FF}"/>
          </ac:picMkLst>
        </pc:picChg>
        <pc:picChg chg="add mod">
          <ac:chgData name="Jonny Tilford" userId="1700ab20-2b1c-4e6c-8c80-166aa5a5c274" providerId="ADAL" clId="{895E349F-E8A4-4665-A7D8-59DC0CD87049}" dt="2026-02-12T10:32:06.777" v="2105" actId="1076"/>
          <ac:picMkLst>
            <pc:docMk/>
            <pc:sldMk cId="2956793383" sldId="284"/>
            <ac:picMk id="3074" creationId="{7351361A-344A-E1D0-A1A6-4C7B8EC6DDEA}"/>
          </ac:picMkLst>
        </pc:picChg>
        <pc:picChg chg="add mod">
          <ac:chgData name="Jonny Tilford" userId="1700ab20-2b1c-4e6c-8c80-166aa5a5c274" providerId="ADAL" clId="{895E349F-E8A4-4665-A7D8-59DC0CD87049}" dt="2026-02-12T10:32:46.768" v="2109" actId="1076"/>
          <ac:picMkLst>
            <pc:docMk/>
            <pc:sldMk cId="2956793383" sldId="284"/>
            <ac:picMk id="3076" creationId="{7C826C4A-5ACB-EBCB-F8EE-5BF4EC35A298}"/>
          </ac:picMkLst>
        </pc:picChg>
      </pc:sldChg>
      <pc:sldChg chg="addSp delSp modSp add">
        <pc:chgData name="Jonny Tilford" userId="1700ab20-2b1c-4e6c-8c80-166aa5a5c274" providerId="ADAL" clId="{895E349F-E8A4-4665-A7D8-59DC0CD87049}" dt="2026-02-12T10:34:29.591" v="2120" actId="688"/>
        <pc:sldMkLst>
          <pc:docMk/>
          <pc:sldMk cId="3673144734" sldId="285"/>
        </pc:sldMkLst>
        <pc:picChg chg="del">
          <ac:chgData name="Jonny Tilford" userId="1700ab20-2b1c-4e6c-8c80-166aa5a5c274" providerId="ADAL" clId="{895E349F-E8A4-4665-A7D8-59DC0CD87049}" dt="2026-02-12T10:32:51.114" v="2111" actId="478"/>
          <ac:picMkLst>
            <pc:docMk/>
            <pc:sldMk cId="3673144734" sldId="285"/>
            <ac:picMk id="3074" creationId="{35A6B079-763C-21E1-61FE-3B9F14219AA7}"/>
          </ac:picMkLst>
        </pc:picChg>
        <pc:picChg chg="del">
          <ac:chgData name="Jonny Tilford" userId="1700ab20-2b1c-4e6c-8c80-166aa5a5c274" providerId="ADAL" clId="{895E349F-E8A4-4665-A7D8-59DC0CD87049}" dt="2026-02-12T10:32:51.481" v="2112" actId="478"/>
          <ac:picMkLst>
            <pc:docMk/>
            <pc:sldMk cId="3673144734" sldId="285"/>
            <ac:picMk id="3076" creationId="{D778B77E-44B0-6CD9-4D51-448D598CC05E}"/>
          </ac:picMkLst>
        </pc:picChg>
        <pc:picChg chg="add mod">
          <ac:chgData name="Jonny Tilford" userId="1700ab20-2b1c-4e6c-8c80-166aa5a5c274" providerId="ADAL" clId="{895E349F-E8A4-4665-A7D8-59DC0CD87049}" dt="2026-02-12T10:34:04.778" v="2116" actId="688"/>
          <ac:picMkLst>
            <pc:docMk/>
            <pc:sldMk cId="3673144734" sldId="285"/>
            <ac:picMk id="4098" creationId="{8FD48EDD-A514-93D3-D1C9-11417AC01522}"/>
          </ac:picMkLst>
        </pc:picChg>
        <pc:picChg chg="add mod">
          <ac:chgData name="Jonny Tilford" userId="1700ab20-2b1c-4e6c-8c80-166aa5a5c274" providerId="ADAL" clId="{895E349F-E8A4-4665-A7D8-59DC0CD87049}" dt="2026-02-12T10:34:29.591" v="2120" actId="688"/>
          <ac:picMkLst>
            <pc:docMk/>
            <pc:sldMk cId="3673144734" sldId="285"/>
            <ac:picMk id="4100" creationId="{A7F38B4F-18C9-BC05-8E1B-CA1868D0FD81}"/>
          </ac:picMkLst>
        </pc:picChg>
      </pc:sldChg>
      <pc:sldChg chg="addSp delSp modSp add">
        <pc:chgData name="Jonny Tilford" userId="1700ab20-2b1c-4e6c-8c80-166aa5a5c274" providerId="ADAL" clId="{895E349F-E8A4-4665-A7D8-59DC0CD87049}" dt="2026-02-12T10:37:03.293" v="2136" actId="1076"/>
        <pc:sldMkLst>
          <pc:docMk/>
          <pc:sldMk cId="3164817132" sldId="286"/>
        </pc:sldMkLst>
        <pc:picChg chg="del mod">
          <ac:chgData name="Jonny Tilford" userId="1700ab20-2b1c-4e6c-8c80-166aa5a5c274" providerId="ADAL" clId="{895E349F-E8A4-4665-A7D8-59DC0CD87049}" dt="2026-02-12T10:35:42.189" v="2123" actId="478"/>
          <ac:picMkLst>
            <pc:docMk/>
            <pc:sldMk cId="3164817132" sldId="286"/>
            <ac:picMk id="4098" creationId="{369DC09A-D015-EE14-97A8-A2C62D74E799}"/>
          </ac:picMkLst>
        </pc:picChg>
        <pc:picChg chg="del">
          <ac:chgData name="Jonny Tilford" userId="1700ab20-2b1c-4e6c-8c80-166aa5a5c274" providerId="ADAL" clId="{895E349F-E8A4-4665-A7D8-59DC0CD87049}" dt="2026-02-12T10:35:42.569" v="2124" actId="478"/>
          <ac:picMkLst>
            <pc:docMk/>
            <pc:sldMk cId="3164817132" sldId="286"/>
            <ac:picMk id="4100" creationId="{B6460B4B-8A18-70B6-65D9-28BC90CBEDCB}"/>
          </ac:picMkLst>
        </pc:picChg>
        <pc:picChg chg="add mod">
          <ac:chgData name="Jonny Tilford" userId="1700ab20-2b1c-4e6c-8c80-166aa5a5c274" providerId="ADAL" clId="{895E349F-E8A4-4665-A7D8-59DC0CD87049}" dt="2026-02-12T10:36:33.558" v="2129" actId="1076"/>
          <ac:picMkLst>
            <pc:docMk/>
            <pc:sldMk cId="3164817132" sldId="286"/>
            <ac:picMk id="5122" creationId="{6A15C582-9A58-DCBF-67A0-83E8A2CE53CB}"/>
          </ac:picMkLst>
        </pc:picChg>
        <pc:picChg chg="add mod">
          <ac:chgData name="Jonny Tilford" userId="1700ab20-2b1c-4e6c-8c80-166aa5a5c274" providerId="ADAL" clId="{895E349F-E8A4-4665-A7D8-59DC0CD87049}" dt="2026-02-12T10:37:03.293" v="2136" actId="1076"/>
          <ac:picMkLst>
            <pc:docMk/>
            <pc:sldMk cId="3164817132" sldId="286"/>
            <ac:picMk id="5124" creationId="{B5B7D22F-8CBA-85E5-889D-F3B88C04FB17}"/>
          </ac:picMkLst>
        </pc:picChg>
      </pc:sldChg>
      <pc:sldChg chg="addSp delSp modSp add mod">
        <pc:chgData name="Jonny Tilford" userId="1700ab20-2b1c-4e6c-8c80-166aa5a5c274" providerId="ADAL" clId="{895E349F-E8A4-4665-A7D8-59DC0CD87049}" dt="2026-02-12T10:41:34.869" v="2165" actId="1076"/>
        <pc:sldMkLst>
          <pc:docMk/>
          <pc:sldMk cId="3752549738" sldId="287"/>
        </pc:sldMkLst>
        <pc:spChg chg="add">
          <ac:chgData name="Jonny Tilford" userId="1700ab20-2b1c-4e6c-8c80-166aa5a5c274" providerId="ADAL" clId="{895E349F-E8A4-4665-A7D8-59DC0CD87049}" dt="2026-02-12T10:41:12.198" v="2157"/>
          <ac:spMkLst>
            <pc:docMk/>
            <pc:sldMk cId="3752549738" sldId="287"/>
            <ac:spMk id="2" creationId="{A3441D58-72B7-0AFC-F8EF-11116B851472}"/>
          </ac:spMkLst>
        </pc:spChg>
        <pc:picChg chg="add mod">
          <ac:chgData name="Jonny Tilford" userId="1700ab20-2b1c-4e6c-8c80-166aa5a5c274" providerId="ADAL" clId="{895E349F-E8A4-4665-A7D8-59DC0CD87049}" dt="2026-02-12T10:41:34.869" v="2165" actId="1076"/>
          <ac:picMkLst>
            <pc:docMk/>
            <pc:sldMk cId="3752549738" sldId="287"/>
            <ac:picMk id="3" creationId="{634B8E67-A392-11AC-00E6-F94C3FD84182}"/>
          </ac:picMkLst>
        </pc:picChg>
        <pc:picChg chg="del">
          <ac:chgData name="Jonny Tilford" userId="1700ab20-2b1c-4e6c-8c80-166aa5a5c274" providerId="ADAL" clId="{895E349F-E8A4-4665-A7D8-59DC0CD87049}" dt="2026-02-12T10:37:17.020" v="2138" actId="478"/>
          <ac:picMkLst>
            <pc:docMk/>
            <pc:sldMk cId="3752549738" sldId="287"/>
            <ac:picMk id="5122" creationId="{98232B06-2EE3-D4F0-7FF6-F6C14A80E866}"/>
          </ac:picMkLst>
        </pc:picChg>
        <pc:picChg chg="del">
          <ac:chgData name="Jonny Tilford" userId="1700ab20-2b1c-4e6c-8c80-166aa5a5c274" providerId="ADAL" clId="{895E349F-E8A4-4665-A7D8-59DC0CD87049}" dt="2026-02-12T10:37:17.401" v="2139" actId="478"/>
          <ac:picMkLst>
            <pc:docMk/>
            <pc:sldMk cId="3752549738" sldId="287"/>
            <ac:picMk id="5124" creationId="{189F32DA-BEF0-E14B-7F24-70F0FA34D851}"/>
          </ac:picMkLst>
        </pc:picChg>
        <pc:picChg chg="add del mod">
          <ac:chgData name="Jonny Tilford" userId="1700ab20-2b1c-4e6c-8c80-166aa5a5c274" providerId="ADAL" clId="{895E349F-E8A4-4665-A7D8-59DC0CD87049}" dt="2026-02-12T10:38:24.166" v="2143" actId="478"/>
          <ac:picMkLst>
            <pc:docMk/>
            <pc:sldMk cId="3752549738" sldId="287"/>
            <ac:picMk id="6146" creationId="{FF21910C-1D07-07D7-41ED-4DE247979B08}"/>
          </ac:picMkLst>
        </pc:picChg>
        <pc:picChg chg="add del mod">
          <ac:chgData name="Jonny Tilford" userId="1700ab20-2b1c-4e6c-8c80-166aa5a5c274" providerId="ADAL" clId="{895E349F-E8A4-4665-A7D8-59DC0CD87049}" dt="2026-02-12T10:41:22.714" v="2163" actId="1076"/>
          <ac:picMkLst>
            <pc:docMk/>
            <pc:sldMk cId="3752549738" sldId="287"/>
            <ac:picMk id="6148" creationId="{976B0593-C7AF-2B0B-D132-FCC7CF958F3B}"/>
          </ac:picMkLst>
        </pc:picChg>
        <pc:picChg chg="add del">
          <ac:chgData name="Jonny Tilford" userId="1700ab20-2b1c-4e6c-8c80-166aa5a5c274" providerId="ADAL" clId="{895E349F-E8A4-4665-A7D8-59DC0CD87049}" dt="2026-02-12T10:40:39.273" v="2149" actId="478"/>
          <ac:picMkLst>
            <pc:docMk/>
            <pc:sldMk cId="3752549738" sldId="287"/>
            <ac:picMk id="6150" creationId="{3D8EB5A7-BA2E-73CB-C0DD-4F9A82CB9754}"/>
          </ac:picMkLst>
        </pc:picChg>
      </pc:sldChg>
      <pc:sldChg chg="addSp delSp modSp add del">
        <pc:chgData name="Jonny Tilford" userId="1700ab20-2b1c-4e6c-8c80-166aa5a5c274" providerId="ADAL" clId="{895E349F-E8A4-4665-A7D8-59DC0CD87049}" dt="2026-02-12T10:25:03.369" v="2066" actId="47"/>
        <pc:sldMkLst>
          <pc:docMk/>
          <pc:sldMk cId="3849776338" sldId="290"/>
        </pc:sldMkLst>
      </pc:sldChg>
      <pc:sldChg chg="addSp delSp modSp add del mod">
        <pc:chgData name="Jonny Tilford" userId="1700ab20-2b1c-4e6c-8c80-166aa5a5c274" providerId="ADAL" clId="{895E349F-E8A4-4665-A7D8-59DC0CD87049}" dt="2026-02-12T10:25:03.369" v="2066" actId="47"/>
        <pc:sldMkLst>
          <pc:docMk/>
          <pc:sldMk cId="679422176" sldId="293"/>
        </pc:sldMkLst>
      </pc:sldChg>
      <pc:sldChg chg="addSp delSp modSp add del mod">
        <pc:chgData name="Jonny Tilford" userId="1700ab20-2b1c-4e6c-8c80-166aa5a5c274" providerId="ADAL" clId="{895E349F-E8A4-4665-A7D8-59DC0CD87049}" dt="2026-02-12T10:25:03.369" v="2066" actId="47"/>
        <pc:sldMkLst>
          <pc:docMk/>
          <pc:sldMk cId="3758107725" sldId="294"/>
        </pc:sldMkLst>
      </pc:sldChg>
      <pc:sldChg chg="addSp delSp modSp add del">
        <pc:chgData name="Jonny Tilford" userId="1700ab20-2b1c-4e6c-8c80-166aa5a5c274" providerId="ADAL" clId="{895E349F-E8A4-4665-A7D8-59DC0CD87049}" dt="2026-02-12T10:25:03.369" v="2066" actId="47"/>
        <pc:sldMkLst>
          <pc:docMk/>
          <pc:sldMk cId="1914403468" sldId="295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12/02/2026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853878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12/02/2026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029054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12/02/2026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794456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12/02/2026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491384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12/02/2026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915245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12/02/2026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030920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12/02/2026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331723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12/02/2026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103125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12/02/2026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463889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12/02/2026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718414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12/02/2026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189582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46CE7D5-CF57-46EF-B807-FDD0502418D4}" type="datetimeFigureOut">
              <a:rPr lang="en-GB" smtClean="0"/>
              <a:t>12/02/2026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609540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GB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25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D670015-49C4-96E9-E22A-533E4F0B05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D34E85-657A-84C0-3149-06E3FEB7E27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00539" y="836957"/>
            <a:ext cx="9790922" cy="3149599"/>
          </a:xfrm>
        </p:spPr>
        <p:txBody>
          <a:bodyPr anchor="ctr">
            <a:norm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Is this how it’s supposed to be??</a:t>
            </a:r>
          </a:p>
        </p:txBody>
      </p:sp>
      <p:pic>
        <p:nvPicPr>
          <p:cNvPr id="2050" name="Picture 2" descr="🤔 Thinking Face Emoji: Meaning &amp; Usage">
            <a:extLst>
              <a:ext uri="{FF2B5EF4-FFF2-40B4-BE49-F238E27FC236}">
                <a16:creationId xmlns:a16="http://schemas.microsoft.com/office/drawing/2014/main" id="{A98D922A-C9CE-F786-E47A-A442280F1AD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6928" y="3717984"/>
            <a:ext cx="2398143" cy="23981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298046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25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4D62942-3548-217E-02A3-93626317FF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2" name="Picture 8" descr="r/hoarding - the bedroom i’ve lived in my entire life">
            <a:extLst>
              <a:ext uri="{FF2B5EF4-FFF2-40B4-BE49-F238E27FC236}">
                <a16:creationId xmlns:a16="http://schemas.microsoft.com/office/drawing/2014/main" id="{DAB35538-D4D5-34E7-CC60-2C5B8DB35C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35864">
            <a:off x="5704936" y="1048110"/>
            <a:ext cx="6096000" cy="45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Photo series shows children living in hoarder's home | Bedroom ...">
            <a:extLst>
              <a:ext uri="{FF2B5EF4-FFF2-40B4-BE49-F238E27FC236}">
                <a16:creationId xmlns:a16="http://schemas.microsoft.com/office/drawing/2014/main" id="{85E515FB-E79F-1DA6-7CF8-562E7B62860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99"/>
          <a:stretch>
            <a:fillRect/>
          </a:stretch>
        </p:blipFill>
        <p:spPr bwMode="auto">
          <a:xfrm rot="21363820">
            <a:off x="360644" y="1450899"/>
            <a:ext cx="5652931" cy="36649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491574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25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8886A81-1655-C105-0189-0D53A4098C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Free Messy Kitchen Chaos Image - Kitchen, Messy, Chaos | Download at  StockCake">
            <a:extLst>
              <a:ext uri="{FF2B5EF4-FFF2-40B4-BE49-F238E27FC236}">
                <a16:creationId xmlns:a16="http://schemas.microsoft.com/office/drawing/2014/main" id="{7351361A-344A-E1D0-A1A6-4C7B8EC6DDE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440456">
            <a:off x="874143" y="990600"/>
            <a:ext cx="4876800" cy="487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2,400+ Stack Of Dirty Dishes Stock Photos, Pictures &amp; Royalty-Free Images -  iStock | Dirty dishes in sink, Pile of dishes, Dirty laundry">
            <a:extLst>
              <a:ext uri="{FF2B5EF4-FFF2-40B4-BE49-F238E27FC236}">
                <a16:creationId xmlns:a16="http://schemas.microsoft.com/office/drawing/2014/main" id="{7C826C4A-5ACB-EBCB-F8EE-5BF4EC35A2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36288">
            <a:off x="5988012" y="1485900"/>
            <a:ext cx="5829300" cy="3886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567933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25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6DC72DB-5B6A-CB62-C234-7831972E30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Fighting for the future: Ukraine tackles rebuilding cities destroyed by war  - France 24">
            <a:extLst>
              <a:ext uri="{FF2B5EF4-FFF2-40B4-BE49-F238E27FC236}">
                <a16:creationId xmlns:a16="http://schemas.microsoft.com/office/drawing/2014/main" id="{8FD48EDD-A514-93D3-D1C9-11417AC015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400179">
            <a:off x="0" y="898225"/>
            <a:ext cx="6748732" cy="5061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Syrian Filmmakers Condemn 'Cinematic Looting' of Destroyed Cities | Frieze">
            <a:extLst>
              <a:ext uri="{FF2B5EF4-FFF2-40B4-BE49-F238E27FC236}">
                <a16:creationId xmlns:a16="http://schemas.microsoft.com/office/drawing/2014/main" id="{A7F38B4F-18C9-BC05-8E1B-CA1868D0FD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49818">
            <a:off x="5691482" y="1743614"/>
            <a:ext cx="6019236" cy="33707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731447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25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9F8B213-52AA-C162-2026-EEB2D730B3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elp, My Best Friend's Kid is Being Mean to My Kid! | Alpha Mom">
            <a:extLst>
              <a:ext uri="{FF2B5EF4-FFF2-40B4-BE49-F238E27FC236}">
                <a16:creationId xmlns:a16="http://schemas.microsoft.com/office/drawing/2014/main" id="{6A15C582-9A58-DCBF-67A0-83E8A2CE53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08732">
            <a:off x="-14286" y="1394374"/>
            <a:ext cx="6915419" cy="4069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14+ Thousand Mean Kid Royalty-Free Images, Stock Photos &amp; Pictures |  Shutterstock">
            <a:extLst>
              <a:ext uri="{FF2B5EF4-FFF2-40B4-BE49-F238E27FC236}">
                <a16:creationId xmlns:a16="http://schemas.microsoft.com/office/drawing/2014/main" id="{B5B7D22F-8CBA-85E5-889D-F3B88C04FB1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611"/>
          <a:stretch>
            <a:fillRect/>
          </a:stretch>
        </p:blipFill>
        <p:spPr bwMode="auto">
          <a:xfrm rot="301654">
            <a:off x="6247197" y="1583086"/>
            <a:ext cx="5494438" cy="36918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648171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25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D42B1BF-C679-E49F-B78C-51C02D65ED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 descr="The Wardrobe Door : Coronation | Nárnia, Crônicas de nárnia, As crônicas de  nárnia">
            <a:extLst>
              <a:ext uri="{FF2B5EF4-FFF2-40B4-BE49-F238E27FC236}">
                <a16:creationId xmlns:a16="http://schemas.microsoft.com/office/drawing/2014/main" id="{976B0593-C7AF-2B0B-D132-FCC7CF958F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63608">
            <a:off x="5803054" y="1153557"/>
            <a:ext cx="6245478" cy="39852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634B8E67-A392-11AC-00E6-F94C3FD8418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291971">
            <a:off x="108071" y="1795525"/>
            <a:ext cx="6374687" cy="27012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254973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ptos" panose="020B0004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36EE6275AB61F478C4C2B60E06EBB86" ma:contentTypeVersion="20" ma:contentTypeDescription="Create a new document." ma:contentTypeScope="" ma:versionID="c40dd82f81fe3146463941929de04cbd">
  <xsd:schema xmlns:xsd="http://www.w3.org/2001/XMLSchema" xmlns:xs="http://www.w3.org/2001/XMLSchema" xmlns:p="http://schemas.microsoft.com/office/2006/metadata/properties" xmlns:ns2="5e281f0b-1b17-4847-92d4-f5ee8cd9c7a9" xmlns:ns3="d18bd8e2-cffe-4e71-8501-69a9d2aac352" targetNamespace="http://schemas.microsoft.com/office/2006/metadata/properties" ma:root="true" ma:fieldsID="5289488a749b88469f1ff7fea8a0a629" ns2:_="" ns3:_="">
    <xsd:import namespace="5e281f0b-1b17-4847-92d4-f5ee8cd9c7a9"/>
    <xsd:import namespace="d18bd8e2-cffe-4e71-8501-69a9d2aac35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2:MediaLengthInSecond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Order0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e281f0b-1b17-4847-92d4-f5ee8cd9c7a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LengthInSeconds" ma:index="18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475b9330-4fa8-4cd2-b6cb-060738cd839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Order0" ma:index="26" nillable="true" ma:displayName="Order" ma:format="Dropdown" ma:internalName="Order0">
      <xsd:simpleType>
        <xsd:restriction base="dms:Text">
          <xsd:maxLength value="255"/>
        </xsd:restriction>
      </xsd:simpleType>
    </xsd:element>
    <xsd:element name="MediaServiceBillingMetadata" ma:index="27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18bd8e2-cffe-4e71-8501-69a9d2aac352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cd695229-2a6d-478f-93eb-95e776de06fd}" ma:internalName="TaxCatchAll" ma:showField="CatchAllData" ma:web="d18bd8e2-cffe-4e71-8501-69a9d2aac35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5e281f0b-1b17-4847-92d4-f5ee8cd9c7a9">
      <Terms xmlns="http://schemas.microsoft.com/office/infopath/2007/PartnerControls"/>
    </lcf76f155ced4ddcb4097134ff3c332f>
    <TaxCatchAll xmlns="d18bd8e2-cffe-4e71-8501-69a9d2aac352" xsi:nil="true"/>
    <Order0 xmlns="5e281f0b-1b17-4847-92d4-f5ee8cd9c7a9" xsi:nil="true"/>
  </documentManagement>
</p:properties>
</file>

<file path=customXml/itemProps1.xml><?xml version="1.0" encoding="utf-8"?>
<ds:datastoreItem xmlns:ds="http://schemas.openxmlformats.org/officeDocument/2006/customXml" ds:itemID="{C5AB0A75-F4B2-423C-8837-E03E7AD20BA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e281f0b-1b17-4847-92d4-f5ee8cd9c7a9"/>
    <ds:schemaRef ds:uri="d18bd8e2-cffe-4e71-8501-69a9d2aac352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EEC1D093-A54F-4D87-88BB-91DFCAC6948E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4589804E-2457-49C3-B5FF-D1E75D4629C5}">
  <ds:schemaRefs>
    <ds:schemaRef ds:uri="5e281f0b-1b17-4847-92d4-f5ee8cd9c7a9"/>
    <ds:schemaRef ds:uri="http://schemas.microsoft.com/office/2006/metadata/properties"/>
    <ds:schemaRef ds:uri="http://schemas.openxmlformats.org/package/2006/metadata/core-properties"/>
    <ds:schemaRef ds:uri="http://purl.org/dc/terms/"/>
    <ds:schemaRef ds:uri="http://schemas.microsoft.com/office/infopath/2007/PartnerControls"/>
    <ds:schemaRef ds:uri="http://schemas.microsoft.com/office/2006/documentManagement/types"/>
    <ds:schemaRef ds:uri="http://purl.org/dc/elements/1.1/"/>
    <ds:schemaRef ds:uri="d18bd8e2-cffe-4e71-8501-69a9d2aac352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598</TotalTime>
  <Words>8</Words>
  <Application>Microsoft Office PowerPoint</Application>
  <PresentationFormat>Widescreen</PresentationFormat>
  <Paragraphs>1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Aptos</vt:lpstr>
      <vt:lpstr>Aptos Display</vt:lpstr>
      <vt:lpstr>Arial</vt:lpstr>
      <vt:lpstr>office theme</vt:lpstr>
      <vt:lpstr>Is this how it’s supposed to be??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Jonny Tilford</cp:lastModifiedBy>
  <cp:revision>1</cp:revision>
  <dcterms:created xsi:type="dcterms:W3CDTF">2025-09-05T20:56:03Z</dcterms:created>
  <dcterms:modified xsi:type="dcterms:W3CDTF">2026-02-12T10:41:39Z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0x010100B36EE6275AB61F478C4C2B60E06EBB86</vt:lpwstr>
  </property>
  <property fmtid="{D5CDD505-2E9C-101B-9397-08002B2CF9AE}" pid="3" name="MediaServiceImageTags">
    <vt:lpwstr/>
  </property>
</Properties>
</file>